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8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8" r:id="rId23"/>
    <p:sldId id="329" r:id="rId24"/>
    <p:sldId id="330" r:id="rId25"/>
    <p:sldId id="334" r:id="rId26"/>
    <p:sldId id="333" r:id="rId27"/>
    <p:sldId id="331" r:id="rId28"/>
    <p:sldId id="332" r:id="rId29"/>
    <p:sldId id="335" r:id="rId30"/>
    <p:sldId id="337" r:id="rId31"/>
    <p:sldId id="338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2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29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sz="8000" dirty="0"/>
              <a:t>Duffy Hinkle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C2D8F-56D2-4ADF-B439-0E09E7C37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99" y="4672739"/>
            <a:ext cx="6269347" cy="102149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Career in photos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08AC96E-AA33-4309-B51D-072F59E6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686" y="1"/>
            <a:ext cx="4635315" cy="6857999"/>
          </a:xfrm>
          <a:prstGeom prst="rect">
            <a:avLst/>
          </a:prstGeom>
          <a:solidFill>
            <a:srgbClr val="C82026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648EB-7C97-4DEB-D583-2438741689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384" y="1092630"/>
            <a:ext cx="3339062" cy="4672739"/>
          </a:xfrm>
          <a:prstGeom prst="rect">
            <a:avLst/>
          </a:prstGeom>
        </p:spPr>
      </p:pic>
      <p:pic>
        <p:nvPicPr>
          <p:cNvPr id="4" name="03 - Life is a Highway">
            <a:hlinkClick r:id="" action="ppaction://media"/>
            <a:extLst>
              <a:ext uri="{FF2B5EF4-FFF2-40B4-BE49-F238E27FC236}">
                <a16:creationId xmlns:a16="http://schemas.microsoft.com/office/drawing/2014/main" id="{ADA31383-F82F-3238-F181-AEDD79D3D7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4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05F4F-5CFD-7B3A-9D2F-75167D9FF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1" y="602861"/>
            <a:ext cx="7772402" cy="58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9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15C67-BEF2-A1AA-4547-A9423564A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288" y="602861"/>
            <a:ext cx="5783424" cy="57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08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CACE4-AD43-9BB4-B619-26224BE34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71" y="602861"/>
            <a:ext cx="7591058" cy="58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8E638-EC41-4976-993A-D423C2ACF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28" y="602861"/>
            <a:ext cx="8987368" cy="57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53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C8DC2-979E-B91D-F751-8C3EA1D1F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4" y="602861"/>
            <a:ext cx="7710196" cy="578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0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7D3B3-D2A0-1012-AD4D-6F4B006C1C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102" y="602861"/>
            <a:ext cx="3979796" cy="578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9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CC039-454C-83DA-B055-E409173E6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714" y="696167"/>
            <a:ext cx="7710196" cy="578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13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7C77E-94C4-D2EB-99EA-77AF189EE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380" y="602861"/>
            <a:ext cx="7700864" cy="57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1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54B91-CB67-BB30-A0CB-837BA3C2B3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30" y="602861"/>
            <a:ext cx="10344539" cy="581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9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6D1A6-165F-8401-A189-060ECBE281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632" y="602861"/>
            <a:ext cx="7800736" cy="581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476878-0028-5A09-6393-B46DBCFFC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339" y="602861"/>
            <a:ext cx="7751320" cy="58134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4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B0C48-BF8F-9985-3DCA-3E10CF72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086" y="602861"/>
            <a:ext cx="8733452" cy="58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78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29D3D-ACAA-AC5C-30E4-CE4D84EE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422" y="602861"/>
            <a:ext cx="4360779" cy="58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5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E275E-5FA9-D23C-57A8-868A0C60B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69" y="602861"/>
            <a:ext cx="10340622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2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9" descr="DSC01182">
            <a:extLst>
              <a:ext uri="{FF2B5EF4-FFF2-40B4-BE49-F238E27FC236}">
                <a16:creationId xmlns:a16="http://schemas.microsoft.com/office/drawing/2014/main" id="{6A855210-A933-4E58-A5D9-6AC1E3B7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29" y="640961"/>
            <a:ext cx="7619965" cy="575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40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86F49-EB2E-5E44-30CD-79E5426B55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663" y="602861"/>
            <a:ext cx="8704674" cy="578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57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15906-C35C-A840-2A8F-960834787C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035" y="602861"/>
            <a:ext cx="8701929" cy="579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4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4731FF-7FC2-099E-22A5-950469089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10" y="607872"/>
            <a:ext cx="7203233" cy="58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8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445BA2-30F6-21A4-6D6F-A98B232AE6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384" y="602861"/>
            <a:ext cx="7728856" cy="57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5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4573A-4338-9DAE-455B-6054B025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053" y="602862"/>
            <a:ext cx="7747518" cy="58106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70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29" y="639097"/>
            <a:ext cx="3502455" cy="3686015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Thank You!</a:t>
            </a:r>
            <a:br>
              <a:rPr lang="en-US" sz="8000" dirty="0"/>
            </a:br>
            <a:r>
              <a:rPr lang="en-US" sz="8000" dirty="0"/>
              <a:t>Duffy Hinkle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AC96E-AA33-4309-B51D-072F59E6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686" y="1"/>
            <a:ext cx="4635315" cy="6857999"/>
          </a:xfrm>
          <a:prstGeom prst="rect">
            <a:avLst/>
          </a:prstGeom>
          <a:solidFill>
            <a:srgbClr val="C82026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648EB-7C97-4DEB-D583-2438741689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384" y="1092630"/>
            <a:ext cx="3339062" cy="467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4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0A4B7-73EA-27A0-12CB-4D0977DFC0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412" y="602861"/>
            <a:ext cx="8739772" cy="582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BFA12-DEB9-4485-8E46-76C6065AAA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603" y="602861"/>
            <a:ext cx="8538417" cy="58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49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DED56-C860-1D79-F041-04A0B40201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" y="602861"/>
            <a:ext cx="10199857" cy="581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8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12F41-87BD-5D62-0017-46D835BE7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953" y="602861"/>
            <a:ext cx="6782094" cy="58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40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1E787-845F-2335-B47D-353D0FC2F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708" y="602861"/>
            <a:ext cx="6530583" cy="58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6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D826D-05FE-30AB-B5E5-B902E342B8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772" y="602861"/>
            <a:ext cx="4348455" cy="579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4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ADD4C-8118-82ED-CBF8-0B3DE4C419F9}"/>
              </a:ext>
            </a:extLst>
          </p:cNvPr>
          <p:cNvSpPr/>
          <p:nvPr/>
        </p:nvSpPr>
        <p:spPr>
          <a:xfrm>
            <a:off x="-76200" y="-76200"/>
            <a:ext cx="12392025" cy="679061"/>
          </a:xfrm>
          <a:prstGeom prst="rect">
            <a:avLst/>
          </a:prstGeom>
          <a:solidFill>
            <a:srgbClr val="C820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CBB77-8530-B90F-E96B-E7D08C83D7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994" y="602861"/>
            <a:ext cx="7767636" cy="58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9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10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1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12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13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14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15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16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17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18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19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0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2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3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4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5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6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7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8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3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4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5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6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7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8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9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5B1FD9-3BB6-4DA9-A089-3B68C2323D4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747A963-53E0-44AF-AF13-963FE676C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{FAC05B73-1B76-4798-AE8E-CB2C148727FD}tf33845126_win32</Template>
  <TotalTime>1180</TotalTime>
  <Words>11</Words>
  <Application>Microsoft Office PowerPoint</Application>
  <PresentationFormat>Widescreen</PresentationFormat>
  <Paragraphs>3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Bookman Old Style</vt:lpstr>
      <vt:lpstr>Calibri</vt:lpstr>
      <vt:lpstr>Franklin Gothic Book</vt:lpstr>
      <vt:lpstr>1_RetrospectVTI</vt:lpstr>
      <vt:lpstr>Duffy Hinkle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Duffy Hinkle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Duffy Hinkle</dc:title>
  <dc:creator>Joe Kiely - Ports-to-Plains Alliance</dc:creator>
  <cp:lastModifiedBy>Joe Kiely - Ports-to-Plains Alliance</cp:lastModifiedBy>
  <cp:revision>13</cp:revision>
  <dcterms:created xsi:type="dcterms:W3CDTF">2023-09-06T00:57:39Z</dcterms:created>
  <dcterms:modified xsi:type="dcterms:W3CDTF">2023-09-26T19:00:14Z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